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8E96F-E310-49CB-90A9-1EC6B9BCE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7411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7413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4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5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6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7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8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19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0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1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2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3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4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5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6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7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8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29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0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1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2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3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4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5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6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37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7439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0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1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2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3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4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5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6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7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8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49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0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1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2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3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5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7455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6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6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7458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59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2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3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4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5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466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7467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68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69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70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71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72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73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74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747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76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7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7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ACD2751-5B0A-4A43-83FE-A0D875352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479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hlinkClick r:id="" action="ppaction://noaction"/>
              </a:rPr>
              <a:t>CARD 1</a:t>
            </a:r>
            <a:r>
              <a:rPr lang="ru-RU" sz="4000" dirty="0" smtClean="0">
                <a:hlinkClick r:id="" action="ppaction://noaction"/>
              </a:rPr>
              <a:t/>
            </a:r>
            <a:br>
              <a:rPr lang="ru-RU" sz="4000" dirty="0" smtClean="0">
                <a:hlinkClick r:id="" action="ppaction://noaction"/>
              </a:rPr>
            </a:br>
            <a:endParaRPr lang="ru-RU" sz="4000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5445125"/>
            <a:ext cx="8226425" cy="11525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  <a:effectLst/>
              </a:rPr>
              <a:t>This animal is big. It is orange and white.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  <a:effectLst/>
              </a:rPr>
              <a:t>It can be to 6 meters tall.</a:t>
            </a:r>
            <a:endParaRPr lang="ru-RU" smtClean="0">
              <a:solidFill>
                <a:srgbClr val="000000"/>
              </a:solidFill>
              <a:effectLst/>
            </a:endParaRPr>
          </a:p>
        </p:txBody>
      </p:sp>
      <p:pic>
        <p:nvPicPr>
          <p:cNvPr id="18436" name="Picture 5" descr="186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 t="23943"/>
          <a:stretch>
            <a:fillRect/>
          </a:stretch>
        </p:blipFill>
        <p:spPr bwMode="auto">
          <a:xfrm>
            <a:off x="6156325" y="2997200"/>
            <a:ext cx="2801938" cy="1598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37" name="Picture 6" descr="333_1">
            <a:hlinkClick r:id="" action="ppaction://noaction">
              <a:snd r:embed="rId4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188913"/>
            <a:ext cx="2800350" cy="2100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38" name="Picture 7" descr="245258_241484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1268413"/>
            <a:ext cx="2801937" cy="2185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39" name="Picture 8" descr="mar27canada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188913"/>
            <a:ext cx="2546350" cy="1700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40" name="Picture 9" descr="107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2420938"/>
            <a:ext cx="2871788" cy="2152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468313" y="14843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seal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50825" y="4149725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tortoise</a:t>
            </a:r>
            <a:r>
              <a:rPr lang="en-US"/>
              <a:t> 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3132138" y="306863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whale</a:t>
            </a:r>
            <a:r>
              <a:rPr lang="en-US"/>
              <a:t> 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6156325" y="1916113"/>
            <a:ext cx="107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giraffe</a:t>
            </a:r>
            <a:r>
              <a:rPr lang="en-US"/>
              <a:t> 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6227763" y="4221163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 elephant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hlinkClick r:id="" action="ppaction://noaction"/>
              </a:rPr>
              <a:t>CARD </a:t>
            </a:r>
            <a:r>
              <a:rPr lang="ru-RU" sz="4000" dirty="0" smtClean="0">
                <a:hlinkClick r:id="" action="ppaction://noaction"/>
              </a:rPr>
              <a:t>2</a:t>
            </a:r>
            <a:r>
              <a:rPr lang="ru-RU" sz="4000" dirty="0" smtClean="0">
                <a:hlinkClick r:id="" action="ppaction://noaction"/>
              </a:rPr>
              <a:t/>
            </a:r>
            <a:br>
              <a:rPr lang="ru-RU" sz="4000" dirty="0" smtClean="0">
                <a:hlinkClick r:id="" action="ppaction://noaction"/>
              </a:rPr>
            </a:br>
            <a:endParaRPr lang="ru-RU" sz="40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5373688"/>
            <a:ext cx="8226425" cy="11509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  <a:effectLst/>
              </a:rPr>
              <a:t>This animal is small. It can live with people. It can run and climb fast.</a:t>
            </a:r>
            <a:endParaRPr lang="ru-RU" smtClean="0">
              <a:solidFill>
                <a:srgbClr val="000000"/>
              </a:solidFill>
              <a:effectLst/>
            </a:endParaRPr>
          </a:p>
        </p:txBody>
      </p:sp>
      <p:pic>
        <p:nvPicPr>
          <p:cNvPr id="23556" name="Picture 4" descr="08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2497138" cy="1722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7" name="Picture 5" descr="246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1412875"/>
            <a:ext cx="3017837" cy="2263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8" name="Picture 6" descr="336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692150"/>
            <a:ext cx="2298700" cy="1724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9" name="Picture 7" descr="1270553220_2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3284538"/>
            <a:ext cx="2517775" cy="1889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60" name="Picture 8" descr="249_1">
            <a:hlinkClick r:id="" action="ppaction://noaction">
              <a:snd r:embed="rId7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3068638"/>
            <a:ext cx="2586038" cy="1939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23850" y="213360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kangaroo</a:t>
            </a:r>
            <a:endParaRPr lang="en-US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23850" y="4581525"/>
            <a:ext cx="67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cat</a:t>
            </a:r>
            <a:endParaRPr lang="en-US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059113" y="3284538"/>
            <a:ext cx="100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horse</a:t>
            </a:r>
            <a:r>
              <a:rPr lang="en-US"/>
              <a:t> 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7667625" y="6207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squirrel</a:t>
            </a:r>
            <a:r>
              <a:rPr lang="en-US"/>
              <a:t> 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443663" y="479742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rhino</a:t>
            </a: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CARD </a:t>
            </a:r>
            <a:r>
              <a:rPr lang="ru-RU" sz="4000" dirty="0" smtClean="0"/>
              <a:t>3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5445125"/>
            <a:ext cx="8226425" cy="11525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  <a:effectLst/>
              </a:rPr>
              <a:t>This animal is grey. It  can go, run and swim. It is the biggest in the world.</a:t>
            </a:r>
            <a:endParaRPr lang="ru-RU" smtClean="0">
              <a:solidFill>
                <a:srgbClr val="000000"/>
              </a:solidFill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mtClean="0">
              <a:solidFill>
                <a:srgbClr val="000000"/>
              </a:solidFill>
              <a:effectLst/>
            </a:endParaRPr>
          </a:p>
        </p:txBody>
      </p:sp>
      <p:pic>
        <p:nvPicPr>
          <p:cNvPr id="19460" name="Picture 4" descr="186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 t="23943"/>
          <a:stretch>
            <a:fillRect/>
          </a:stretch>
        </p:blipFill>
        <p:spPr bwMode="auto">
          <a:xfrm>
            <a:off x="6156325" y="2997200"/>
            <a:ext cx="2801938" cy="1598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1" name="Picture 5" descr="333_1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88913"/>
            <a:ext cx="2800350" cy="2100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2" name="Picture 6" descr="245258_241484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1268413"/>
            <a:ext cx="2801937" cy="2185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3" name="Picture 7" descr="mar27canada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188913"/>
            <a:ext cx="2546350" cy="1700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4" name="Picture 8" descr="107_1">
            <a:hlinkClick r:id="" action="ppaction://noaction">
              <a:snd r:embed="rId7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2420938"/>
            <a:ext cx="2871788" cy="2152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468313" y="14843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seal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250825" y="4149725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tortoise</a:t>
            </a:r>
            <a:r>
              <a:rPr lang="en-US"/>
              <a:t> </a:t>
            </a: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3132138" y="306863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whale</a:t>
            </a:r>
            <a:r>
              <a:rPr lang="en-US"/>
              <a:t> </a:t>
            </a:r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6156325" y="1916113"/>
            <a:ext cx="107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giraffe</a:t>
            </a:r>
            <a:r>
              <a:rPr lang="en-US"/>
              <a:t> </a:t>
            </a:r>
          </a:p>
        </p:txBody>
      </p:sp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6227763" y="4221163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 elephant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hlinkClick r:id="" action="ppaction://noaction"/>
              </a:rPr>
              <a:t>CARD </a:t>
            </a:r>
            <a:r>
              <a:rPr lang="ru-RU" sz="4000" dirty="0" smtClean="0">
                <a:hlinkClick r:id="" action="ppaction://noaction"/>
              </a:rPr>
              <a:t>4</a:t>
            </a:r>
            <a:r>
              <a:rPr lang="ru-RU" sz="4000" dirty="0" smtClean="0">
                <a:hlinkClick r:id="" action="ppaction://noaction"/>
              </a:rPr>
              <a:t/>
            </a:r>
            <a:br>
              <a:rPr lang="ru-RU" sz="4000" dirty="0" smtClean="0">
                <a:hlinkClick r:id="" action="ppaction://noaction"/>
              </a:rPr>
            </a:br>
            <a:endParaRPr lang="ru-RU" sz="40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5445125"/>
            <a:ext cx="8226425" cy="11525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  <a:effectLst/>
              </a:rPr>
              <a:t>This big animal is a good swimmer, but it cannot jump. It is afraid of mice.</a:t>
            </a:r>
            <a:endParaRPr lang="ru-RU" smtClean="0">
              <a:solidFill>
                <a:srgbClr val="000000"/>
              </a:solidFill>
              <a:effectLst/>
            </a:endParaRPr>
          </a:p>
        </p:txBody>
      </p:sp>
      <p:pic>
        <p:nvPicPr>
          <p:cNvPr id="20484" name="Picture 4" descr="186_1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 t="23943"/>
          <a:stretch>
            <a:fillRect/>
          </a:stretch>
        </p:blipFill>
        <p:spPr bwMode="auto">
          <a:xfrm>
            <a:off x="6156325" y="2997200"/>
            <a:ext cx="2801938" cy="1598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5" name="Picture 5" descr="333_1">
            <a:hlinkClick r:id="" action="ppaction://noaction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188913"/>
            <a:ext cx="2800350" cy="2100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6" name="Picture 6" descr="245258_241484">
            <a:hlinkClick r:id="" action="ppaction://noaction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1268413"/>
            <a:ext cx="2801937" cy="2185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7" name="Picture 7" descr="mar27canada">
            <a:hlinkClick r:id="" action="ppaction://noaction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188913"/>
            <a:ext cx="2546350" cy="1700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8" name="Picture 8" descr="107_1">
            <a:hlinkClick r:id="" action="ppaction://noaction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2420938"/>
            <a:ext cx="2871788" cy="2152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468313" y="14843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seal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250825" y="4149725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tortoise</a:t>
            </a:r>
            <a:r>
              <a:rPr lang="en-US"/>
              <a:t> </a:t>
            </a:r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auto">
          <a:xfrm>
            <a:off x="3132138" y="306863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whale</a:t>
            </a:r>
            <a:r>
              <a:rPr lang="en-US"/>
              <a:t> </a:t>
            </a:r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6156325" y="1916113"/>
            <a:ext cx="107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giraffe</a:t>
            </a:r>
            <a:r>
              <a:rPr lang="en-US"/>
              <a:t> </a:t>
            </a:r>
          </a:p>
        </p:txBody>
      </p:sp>
      <p:sp>
        <p:nvSpPr>
          <p:cNvPr id="69645" name="Rectangle 13"/>
          <p:cNvSpPr>
            <a:spLocks noChangeArrowheads="1"/>
          </p:cNvSpPr>
          <p:nvPr/>
        </p:nvSpPr>
        <p:spPr bwMode="auto">
          <a:xfrm>
            <a:off x="6227763" y="4221163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 elephant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125</Words>
  <Application>Microsoft Office PowerPoint</Application>
  <PresentationFormat>Экран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Сетка с тенью</vt:lpstr>
      <vt:lpstr>CARD 1 </vt:lpstr>
      <vt:lpstr>CARD 2 </vt:lpstr>
      <vt:lpstr>CARD 3 </vt:lpstr>
      <vt:lpstr>CARD 4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Animal's world</dc:title>
  <dc:creator>1</dc:creator>
  <dc:description>CARD 1_x000d_</dc:description>
  <cp:lastModifiedBy>евгений</cp:lastModifiedBy>
  <cp:revision>19</cp:revision>
  <dcterms:created xsi:type="dcterms:W3CDTF">2010-11-14T14:30:55Z</dcterms:created>
  <dcterms:modified xsi:type="dcterms:W3CDTF">2012-01-23T14:32:16Z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Animal's world</vt:lpwstr>
  </property>
  <property fmtid="{D5CDD505-2E9C-101B-9397-08002B2CF9AE}" pid="3" name="SlideDescription">
    <vt:lpwstr>CARD 1_x000d_</vt:lpwstr>
  </property>
</Properties>
</file>